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326" r:id="rId2"/>
    <p:sldId id="321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435" autoAdjust="0"/>
  </p:normalViewPr>
  <p:slideViewPr>
    <p:cSldViewPr>
      <p:cViewPr>
        <p:scale>
          <a:sx n="66" d="100"/>
          <a:sy n="66" d="100"/>
        </p:scale>
        <p:origin x="-126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11F4D-09A1-4668-9963-2D875B729C5F}" type="datetimeFigureOut">
              <a:rPr lang="pt-BR" smtClean="0"/>
              <a:t>21/05/2014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E39DB-367C-4482-BEB4-57427039B14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2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5/21/2014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5/21/2014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rgm@cin.ufpe.b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824413" y="5229225"/>
            <a:ext cx="3347987" cy="13065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1600" b="1" dirty="0">
                <a:latin typeface="Calibri" panose="020F0502020204030204" pitchFamily="34" charset="0"/>
              </a:rPr>
              <a:t>Prof. Rafael mesquita</a:t>
            </a:r>
          </a:p>
          <a:p>
            <a:pPr marL="0" indent="0" algn="ctr">
              <a:buNone/>
            </a:pPr>
            <a:r>
              <a:rPr lang="pt-BR" sz="1600" b="1" dirty="0" smtClean="0">
                <a:latin typeface="Calibri" panose="020F0502020204030204" pitchFamily="34" charset="0"/>
                <a:hlinkClick r:id="rId2"/>
              </a:rPr>
              <a:t>rgm@cin.ufpe.br</a:t>
            </a:r>
            <a:endParaRPr lang="pt-BR" sz="1600" b="1" dirty="0" smtClean="0">
              <a:latin typeface="Calibri" panose="020F0502020204030204" pitchFamily="34" charset="0"/>
            </a:endParaRPr>
          </a:p>
        </p:txBody>
      </p:sp>
      <p:pic>
        <p:nvPicPr>
          <p:cNvPr id="4" name="Picture 2" descr="http://2.bp.blogspot.com/_yQmQ1ZvYAok/TURnKzi4rwI/AAAAAAAACCA/0g_EUtfpqPc/s1600/digit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164288" cy="448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20846" y="4365104"/>
            <a:ext cx="7501652" cy="8349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marL="0" defTabSz="914400" eaLnBrk="1" latinLnBrk="0" hangingPunct="1">
              <a:buNone/>
              <a:defRPr sz="3200" b="1">
                <a:latin typeface="+mj-lt"/>
                <a:ea typeface="+mj-ea"/>
                <a:cs typeface="+mj-cs"/>
              </a:defRPr>
            </a:lvl1pPr>
            <a:lvl2pPr defTabSz="914400" eaLnBrk="1" latinLnBrk="0" hangingPunct="1">
              <a:defRPr sz="1800">
                <a:latin typeface="+mn-lt"/>
              </a:defRPr>
            </a:lvl2pPr>
            <a:lvl3pPr defTabSz="914400" eaLnBrk="1" latinLnBrk="0" hangingPunct="1">
              <a:defRPr sz="1800">
                <a:latin typeface="+mn-lt"/>
              </a:defRPr>
            </a:lvl3pPr>
            <a:lvl4pPr defTabSz="914400" eaLnBrk="1" latinLnBrk="0" hangingPunct="1">
              <a:defRPr sz="1800">
                <a:latin typeface="+mn-lt"/>
              </a:defRPr>
            </a:lvl4pPr>
            <a:lvl5pPr defTabSz="914400" eaLnBrk="1" latinLnBrk="0" hangingPunct="1">
              <a:defRPr sz="1800">
                <a:latin typeface="+mn-lt"/>
              </a:defRPr>
            </a:lvl5pPr>
            <a:lvl6pPr>
              <a:defRPr sz="1800">
                <a:latin typeface="+mn-lt"/>
              </a:defRPr>
            </a:lvl6pPr>
            <a:lvl7pPr>
              <a:defRPr sz="1800">
                <a:latin typeface="+mn-lt"/>
              </a:defRPr>
            </a:lvl7pPr>
            <a:lvl8pPr>
              <a:defRPr sz="1800">
                <a:latin typeface="+mn-lt"/>
              </a:defRPr>
            </a:lvl8pPr>
            <a:lvl9pPr>
              <a:defRPr sz="1800">
                <a:latin typeface="+mn-lt"/>
              </a:defRPr>
            </a:lvl9pPr>
          </a:lstStyle>
          <a:p>
            <a:r>
              <a:rPr lang="pt-BR" dirty="0" smtClean="0">
                <a:latin typeface="Calibri" panose="020F0502020204030204" pitchFamily="34" charset="0"/>
              </a:rPr>
              <a:t>Arrays e Funções</a:t>
            </a:r>
            <a:endParaRPr lang="pt-BR" dirty="0">
              <a:latin typeface="Calibri" panose="020F0502020204030204" pitchFamily="34" charset="0"/>
            </a:endParaRPr>
          </a:p>
        </p:txBody>
      </p:sp>
      <p:pic>
        <p:nvPicPr>
          <p:cNvPr id="2052" name="Picture 4" descr="http://siep.ifpe.edu.br/tamc/wp-content/uploads/2012/11/cin+ufp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49548"/>
            <a:ext cx="2500001" cy="139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376863" y="115888"/>
            <a:ext cx="3767137" cy="1296987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/>
              <a:t>Computação Eletrônica</a:t>
            </a: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4007303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Passagem de vetores para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Modificando elementos do array dentro de uma função...</a:t>
            </a:r>
          </a:p>
          <a:p>
            <a:pPr lvl="1"/>
            <a:r>
              <a:rPr lang="pt-BR" dirty="0" smtClean="0"/>
              <a:t>Endereço do array é copiado para o parametro da função</a:t>
            </a:r>
          </a:p>
          <a:p>
            <a:pPr lvl="1"/>
            <a:r>
              <a:rPr lang="pt-BR" dirty="0" smtClean="0"/>
              <a:t>Pelo endereço, acessamos os elementos do array diretamente, e não suas cópias</a:t>
            </a:r>
          </a:p>
          <a:p>
            <a:pPr lvl="1"/>
            <a:r>
              <a:rPr lang="pt-BR" dirty="0" smtClean="0"/>
              <a:t>Exemplo a seguir...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57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Passagem de vetores para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Modificando elementos do array dentro de uma função...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083" y="3467224"/>
            <a:ext cx="4795199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7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Passagem de vetores para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Modificando elementos do array dentro de uma função...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3539000" cy="3604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6" y="475624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Saída: 2 4 6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529191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valor de cada elemento do array (e não de suas cópias) foi alterado na função dobraElementos !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0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6860023" cy="274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Passagem de vetores para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 no caso de matrizes ?</a:t>
            </a:r>
          </a:p>
          <a:p>
            <a:pPr lvl="1"/>
            <a:r>
              <a:rPr lang="pt-BR" dirty="0" smtClean="0"/>
              <a:t>Funcionamento similar...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5146803" y="1900064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Última dimensão do vetor deve ser especificada!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4688115" y="2500229"/>
            <a:ext cx="458688" cy="12154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99403" y="1770863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Tamanho da primeira dimensão passado como parâmetro!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6444209" y="2509527"/>
            <a:ext cx="655194" cy="12795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11685" y="3789040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Obtemos a quantidade de itens em cada linha...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>
            <a:off x="5146803" y="4389205"/>
            <a:ext cx="2164882" cy="9840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75656" y="2648026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Parametro b armazena o endereço do array...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591780" y="3571356"/>
            <a:ext cx="1426433" cy="2176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43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7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Passagem de vetores para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 no caso de matrizes ?</a:t>
            </a:r>
          </a:p>
          <a:p>
            <a:pPr lvl="1"/>
            <a:r>
              <a:rPr lang="pt-BR" dirty="0" smtClean="0"/>
              <a:t>Funcionamento similar...</a:t>
            </a:r>
            <a:endParaRPr lang="pt-BR" dirty="0"/>
          </a:p>
        </p:txBody>
      </p:sp>
      <p:sp>
        <p:nvSpPr>
          <p:cNvPr id="17" name="TextBox 16"/>
          <p:cNvSpPr txBox="1"/>
          <p:nvPr/>
        </p:nvSpPr>
        <p:spPr>
          <a:xfrm>
            <a:off x="5831093" y="3789039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Saída: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2 4 6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8 10 12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14 16 18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5472608" cy="40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45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Ementa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0" dirty="0" smtClean="0">
                <a:effectLst/>
              </a:rPr>
              <a:t>Revisão</a:t>
            </a:r>
          </a:p>
          <a:p>
            <a:pPr lvl="1"/>
            <a:r>
              <a:rPr lang="pt-BR" dirty="0" smtClean="0"/>
              <a:t>Funções</a:t>
            </a:r>
          </a:p>
          <a:p>
            <a:pPr lvl="2"/>
            <a:r>
              <a:rPr lang="pt-BR" dirty="0" smtClean="0"/>
              <a:t>Parâmetros</a:t>
            </a:r>
          </a:p>
          <a:p>
            <a:pPr lvl="2"/>
            <a:r>
              <a:rPr lang="pt-BR" dirty="0" smtClean="0"/>
              <a:t>Escopo de variáveis</a:t>
            </a:r>
          </a:p>
          <a:p>
            <a:pPr lvl="1"/>
            <a:r>
              <a:rPr lang="pt-BR" b="0" dirty="0" smtClean="0">
                <a:effectLst/>
              </a:rPr>
              <a:t>Arrays</a:t>
            </a:r>
          </a:p>
          <a:p>
            <a:pPr lvl="1"/>
            <a:r>
              <a:rPr lang="pt-BR" dirty="0" smtClean="0"/>
              <a:t>Passagem de arrays para funções</a:t>
            </a:r>
            <a:endParaRPr lang="pt-BR" b="0" dirty="0" smtClean="0">
              <a:effectLst/>
            </a:endParaRPr>
          </a:p>
          <a:p>
            <a:pPr lvl="1"/>
            <a:endParaRPr lang="pt-BR" b="0" dirty="0">
              <a:effectLst/>
            </a:endParaRP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47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4755232"/>
          </a:xfrm>
        </p:spPr>
        <p:txBody>
          <a:bodyPr/>
          <a:lstStyle/>
          <a:p>
            <a:r>
              <a:rPr lang="pt-BR" b="0" dirty="0" smtClean="0">
                <a:effectLst/>
              </a:rPr>
              <a:t>Separam blocos de código relacionados à execução de uma tarefa específica</a:t>
            </a:r>
          </a:p>
          <a:p>
            <a:r>
              <a:rPr lang="pt-BR" dirty="0" smtClean="0"/>
              <a:t>Ex:</a:t>
            </a:r>
          </a:p>
          <a:p>
            <a:endParaRPr lang="pt-BR" b="0" dirty="0" smtClean="0">
              <a:effectLst/>
            </a:endParaRPr>
          </a:p>
          <a:p>
            <a:pPr lvl="1"/>
            <a:endParaRPr lang="pt-BR" b="0" dirty="0">
              <a:effectLst/>
            </a:endParaRPr>
          </a:p>
          <a:p>
            <a:pPr lvl="1"/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4944"/>
            <a:ext cx="2880320" cy="3805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09050" y="512140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Valor impresso: 8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4755232"/>
          </a:xfrm>
        </p:spPr>
        <p:txBody>
          <a:bodyPr/>
          <a:lstStyle/>
          <a:p>
            <a:r>
              <a:rPr lang="pt-BR" b="0" dirty="0" smtClean="0">
                <a:effectLst/>
              </a:rPr>
              <a:t>Mas, o que acontece se modificarmos o valor da variável num dentro da função dobraValor ?</a:t>
            </a:r>
          </a:p>
          <a:p>
            <a:r>
              <a:rPr lang="pt-BR" dirty="0" smtClean="0"/>
              <a:t>Ex:</a:t>
            </a:r>
          </a:p>
          <a:p>
            <a:endParaRPr lang="pt-BR" b="0" dirty="0" smtClean="0">
              <a:effectLst/>
            </a:endParaRPr>
          </a:p>
          <a:p>
            <a:pPr lvl="1"/>
            <a:endParaRPr lang="pt-BR" b="0" dirty="0">
              <a:effectLst/>
            </a:endParaRPr>
          </a:p>
          <a:p>
            <a:pPr lvl="1"/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289532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Valores impressos: 8 e 4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84753"/>
            <a:ext cx="3945362" cy="422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1763688" y="3356992"/>
            <a:ext cx="180020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val 7"/>
          <p:cNvSpPr/>
          <p:nvPr/>
        </p:nvSpPr>
        <p:spPr>
          <a:xfrm>
            <a:off x="2051720" y="5373216"/>
            <a:ext cx="365733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6380584" y="3849534"/>
            <a:ext cx="2439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Por que a variável a não possui o valor 2 ??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43" y="2996952"/>
            <a:ext cx="3628865" cy="388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467200"/>
          </a:xfrm>
        </p:spPr>
        <p:txBody>
          <a:bodyPr/>
          <a:lstStyle/>
          <a:p>
            <a:r>
              <a:rPr lang="pt-BR" b="0" dirty="0" smtClean="0">
                <a:effectLst/>
              </a:rPr>
              <a:t>Variáveis Locais </a:t>
            </a:r>
          </a:p>
          <a:p>
            <a:pPr lvl="1"/>
            <a:r>
              <a:rPr lang="pt-BR" dirty="0" smtClean="0"/>
              <a:t>Existem somente enquanto a função onde ela foi declarada ainda está em execução</a:t>
            </a:r>
          </a:p>
          <a:p>
            <a:endParaRPr lang="pt-BR" b="0" dirty="0" smtClean="0">
              <a:effectLst/>
            </a:endParaRPr>
          </a:p>
          <a:p>
            <a:pPr lvl="1"/>
            <a:endParaRPr lang="pt-BR" b="0" dirty="0">
              <a:effectLst/>
            </a:endParaRPr>
          </a:p>
          <a:p>
            <a:pPr lvl="1"/>
            <a:endParaRPr lang="pt-BR" dirty="0"/>
          </a:p>
        </p:txBody>
      </p:sp>
      <p:sp>
        <p:nvSpPr>
          <p:cNvPr id="9" name="Oval 8"/>
          <p:cNvSpPr/>
          <p:nvPr/>
        </p:nvSpPr>
        <p:spPr>
          <a:xfrm>
            <a:off x="2663788" y="2914622"/>
            <a:ext cx="13321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1115616" y="3429000"/>
            <a:ext cx="180020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292080" y="321384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Variáveis locais da função dobraValor()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7375"/>
            <a:ext cx="3672408" cy="39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467200"/>
          </a:xfrm>
        </p:spPr>
        <p:txBody>
          <a:bodyPr/>
          <a:lstStyle/>
          <a:p>
            <a:r>
              <a:rPr lang="pt-BR" b="0" dirty="0" smtClean="0">
                <a:effectLst/>
              </a:rPr>
              <a:t>Passagem de argumentos por valor</a:t>
            </a:r>
          </a:p>
          <a:p>
            <a:pPr lvl="1"/>
            <a:r>
              <a:rPr lang="pt-BR" dirty="0" smtClean="0"/>
              <a:t>Valor do argumento passado é copiado na variável local </a:t>
            </a:r>
            <a:r>
              <a:rPr lang="pt-BR" dirty="0"/>
              <a:t>(</a:t>
            </a:r>
            <a:r>
              <a:rPr lang="pt-BR" dirty="0" smtClean="0"/>
              <a:t>parâmetro</a:t>
            </a:r>
            <a:r>
              <a:rPr lang="pt-BR" dirty="0"/>
              <a:t>)</a:t>
            </a:r>
            <a:endParaRPr lang="pt-BR" dirty="0" smtClean="0"/>
          </a:p>
          <a:p>
            <a:endParaRPr lang="pt-BR" b="0" dirty="0" smtClean="0">
              <a:effectLst/>
            </a:endParaRPr>
          </a:p>
          <a:p>
            <a:pPr lvl="1"/>
            <a:endParaRPr lang="pt-BR" b="0" dirty="0">
              <a:effectLst/>
            </a:endParaRPr>
          </a:p>
          <a:p>
            <a:pPr lvl="1"/>
            <a:endParaRPr lang="pt-BR" dirty="0"/>
          </a:p>
        </p:txBody>
      </p:sp>
      <p:sp>
        <p:nvSpPr>
          <p:cNvPr id="9" name="Oval 8"/>
          <p:cNvSpPr/>
          <p:nvPr/>
        </p:nvSpPr>
        <p:spPr>
          <a:xfrm>
            <a:off x="2411760" y="2927375"/>
            <a:ext cx="1332148" cy="285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2987824" y="5517232"/>
            <a:ext cx="57606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220072" y="3213846"/>
            <a:ext cx="385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Valor da variável a é copiado para a variável local num, da função dobra valor()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4448909"/>
            <a:ext cx="385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Qualquer mudança na variável num não será refletida na variável 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5530006"/>
            <a:ext cx="385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Comunicação ocorre pelo retorno da função!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99592" y="4077072"/>
            <a:ext cx="2160240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/>
          <p:cNvSpPr/>
          <p:nvPr/>
        </p:nvSpPr>
        <p:spPr>
          <a:xfrm>
            <a:off x="1115616" y="5530006"/>
            <a:ext cx="648072" cy="3472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3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8" grpId="0"/>
      <p:bldP spid="12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Passagem de vetores para Funções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611216"/>
          </a:xfrm>
        </p:spPr>
        <p:txBody>
          <a:bodyPr/>
          <a:lstStyle/>
          <a:p>
            <a:r>
              <a:rPr lang="pt-BR" dirty="0" smtClean="0"/>
              <a:t>1- Passagem de elementos de um array para funções</a:t>
            </a:r>
          </a:p>
          <a:p>
            <a:pPr lvl="1"/>
            <a:r>
              <a:rPr lang="pt-BR" sz="2400" dirty="0" smtClean="0"/>
              <a:t>As mesmas regras de passagens de variáveis por valor vistas anteriormente se aplicam</a:t>
            </a:r>
            <a:endParaRPr lang="pt-BR" dirty="0" smtClean="0"/>
          </a:p>
          <a:p>
            <a:r>
              <a:rPr lang="pt-BR" sz="2700" dirty="0" smtClean="0"/>
              <a:t>Ex:</a:t>
            </a:r>
            <a:endParaRPr lang="pt-BR" sz="2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64196"/>
            <a:ext cx="4104456" cy="3623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0152" y="32129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Valor de a[1] copiado para num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635896" y="3140968"/>
            <a:ext cx="864096" cy="2648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067944" y="5661248"/>
            <a:ext cx="864096" cy="2648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5940152" y="46528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Valores impressos: 4 e 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5158933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Valor de a[1] não foi modificado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5448045" cy="230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Passagem de vetores para Funções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611216"/>
          </a:xfrm>
        </p:spPr>
        <p:txBody>
          <a:bodyPr/>
          <a:lstStyle/>
          <a:p>
            <a:r>
              <a:rPr lang="pt-BR" dirty="0" smtClean="0"/>
              <a:t>1- Passagem de array para funções</a:t>
            </a:r>
          </a:p>
          <a:p>
            <a:pPr lvl="1"/>
            <a:r>
              <a:rPr lang="pt-BR" sz="2400" dirty="0" smtClean="0"/>
              <a:t>Revisando: nome do array remete ao seu endereço na memória</a:t>
            </a:r>
            <a:endParaRPr lang="pt-BR" dirty="0" smtClean="0"/>
          </a:p>
          <a:p>
            <a:r>
              <a:rPr lang="pt-BR" sz="2700" dirty="0" smtClean="0"/>
              <a:t>Ex:</a:t>
            </a:r>
            <a:endParaRPr lang="pt-BR" sz="2700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5158933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Valor do endereço do array a é impresso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5"/>
            <a:ext cx="5285019" cy="338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Passagem de vetores para Funções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611216"/>
          </a:xfrm>
        </p:spPr>
        <p:txBody>
          <a:bodyPr/>
          <a:lstStyle/>
          <a:p>
            <a:r>
              <a:rPr lang="pt-BR" dirty="0" smtClean="0"/>
              <a:t>1- Passagem de array para funções</a:t>
            </a:r>
          </a:p>
          <a:p>
            <a:pPr lvl="1"/>
            <a:r>
              <a:rPr lang="pt-BR" sz="2400" dirty="0" smtClean="0"/>
              <a:t>Endereço do vetor na memória é passado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52120" y="321297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Valor do endereço do array a é impresso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4654877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Valor do endereço do array a é impresso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2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2021</TotalTime>
  <Words>435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Mediano</vt:lpstr>
      <vt:lpstr>Computação Eletrônica</vt:lpstr>
      <vt:lpstr>Ementa</vt:lpstr>
      <vt:lpstr>Funções</vt:lpstr>
      <vt:lpstr>Funções</vt:lpstr>
      <vt:lpstr>Funções</vt:lpstr>
      <vt:lpstr>Funções</vt:lpstr>
      <vt:lpstr>Passagem de vetores para Funções</vt:lpstr>
      <vt:lpstr>Passagem de vetores para Funções</vt:lpstr>
      <vt:lpstr>Passagem de vetores para Funções</vt:lpstr>
      <vt:lpstr>Passagem de vetores para Funções</vt:lpstr>
      <vt:lpstr>Passagem de vetores para Funções</vt:lpstr>
      <vt:lpstr>Passagem de vetores para Funções</vt:lpstr>
      <vt:lpstr>Passagem de vetores para Funções</vt:lpstr>
      <vt:lpstr>Passagem de vetores para Funções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rafael</cp:lastModifiedBy>
  <cp:revision>99</cp:revision>
  <cp:lastPrinted>2014-04-07T14:50:16Z</cp:lastPrinted>
  <dcterms:created xsi:type="dcterms:W3CDTF">2011-05-19T13:32:59Z</dcterms:created>
  <dcterms:modified xsi:type="dcterms:W3CDTF">2014-05-21T20:07:46Z</dcterms:modified>
</cp:coreProperties>
</file>